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Noto Sans TC" panose="020B0604020202020204" charset="-128"/>
      <p:regular r:id="rId13"/>
    </p:embeddedFont>
    <p:embeddedFont>
      <p:font typeface="Sora Medium" panose="020B0604020202020204" charset="0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558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44958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0421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0862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251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4282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5689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9801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1209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580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00737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8004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27699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81786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0989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66508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64174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8623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76030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39028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32365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9777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864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Logistics &amp; Supply Chain Management in Java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Exploring the intersection of logistics, Supply Chain Management, and object-oriented programming (OOPs) in Java.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Focus on reducing costs, improving supply chain efficiency and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694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Project Members 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874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1) Anshuman Mohapatra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Batch - 3 (500119016)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2) Piyush Arora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416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Batch - 3 ( 500121925)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0596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16" y="2208014"/>
            <a:ext cx="4921448" cy="381416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77332" y="621387"/>
            <a:ext cx="7562136" cy="1412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Core Classes &amp; OOPs Principles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6277332" y="2372678"/>
            <a:ext cx="3668078" cy="2386489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6" name="Text 2"/>
          <p:cNvSpPr/>
          <p:nvPr/>
        </p:nvSpPr>
        <p:spPr>
          <a:xfrm>
            <a:off x="6503313" y="2598658"/>
            <a:ext cx="3109793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Product &amp; Warehouse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03313" y="3087291"/>
            <a:ext cx="3216116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Manage product details and warehouse locations with encapsulation.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390" y="2372678"/>
            <a:ext cx="3668078" cy="2386489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10397371" y="2598658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Order &amp; Shipment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397371" y="3087291"/>
            <a:ext cx="3216116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Track orders, shipments, and delivery dates using inheritance and polymorphism.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77332" y="4985147"/>
            <a:ext cx="7562136" cy="2623661"/>
          </a:xfrm>
          <a:prstGeom prst="roundRect">
            <a:avLst>
              <a:gd name="adj" fmla="val 1292"/>
            </a:avLst>
          </a:prstGeom>
          <a:solidFill>
            <a:srgbClr val="26262B"/>
          </a:solidFill>
          <a:ln/>
        </p:spPr>
      </p:sp>
      <p:sp>
        <p:nvSpPr>
          <p:cNvPr id="12" name="Text 8"/>
          <p:cNvSpPr/>
          <p:nvPr/>
        </p:nvSpPr>
        <p:spPr>
          <a:xfrm>
            <a:off x="6503313" y="5211128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OOPs Features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6503313" y="5699760"/>
            <a:ext cx="711017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Encapsulation for data hiding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6503313" y="6140291"/>
            <a:ext cx="711017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Inheritance for specialized classes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6503313" y="6580823"/>
            <a:ext cx="711017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Polymorphism for method behaviour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6503313" y="7021354"/>
            <a:ext cx="711017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Abstraction for removing complexity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8906" y="605671"/>
            <a:ext cx="5506760" cy="686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Exception Handling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68906" y="1841302"/>
            <a:ext cx="3535085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Robust Error Management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68906" y="2747486"/>
            <a:ext cx="3535085" cy="1405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try-catch blocks to gracefully handle invalid orders and stock discrepancies.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68906" y="4230172"/>
            <a:ext cx="3535085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Recover from shipment delivery failures by retrying or escalating issues.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68906" y="5361384"/>
            <a:ext cx="3535085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Validate inputs before processing to prevent exceptions.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68906" y="6492597"/>
            <a:ext cx="3535085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Ensure system stability during runtime errors with fallback strategies.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4847630" y="1841302"/>
            <a:ext cx="3535085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Custom Exceptions &amp; Logging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4847630" y="2747486"/>
            <a:ext cx="3535085" cy="1405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Define specific exception classes for different error scenarios for better clarity and handling.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847630" y="4230172"/>
            <a:ext cx="3535085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 comprehensive logging to track errors and system events.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4847630" y="5361384"/>
            <a:ext cx="3535085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logs to monitor system health and facilitate debugging.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847630" y="6492597"/>
            <a:ext cx="3535085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Integrate alerts based on critical exceptions for proactive issue resolution.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949" y="576501"/>
            <a:ext cx="7678103" cy="1308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Threading for Parallel Processing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968454" y="2199323"/>
            <a:ext cx="22860" cy="5453777"/>
          </a:xfrm>
          <a:prstGeom prst="roundRect">
            <a:avLst>
              <a:gd name="adj" fmla="val 137413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1181160" y="2658904"/>
            <a:ext cx="628174" cy="22860"/>
          </a:xfrm>
          <a:prstGeom prst="roundRect">
            <a:avLst>
              <a:gd name="adj" fmla="val 137413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732889" y="2434828"/>
            <a:ext cx="471130" cy="471130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811351" y="2474059"/>
            <a:ext cx="314087" cy="392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015609" y="2408634"/>
            <a:ext cx="392656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Concurrent Order Processing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015609" y="2861429"/>
            <a:ext cx="6395442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Handle multiple orders simultaneously using threads.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81160" y="4074676"/>
            <a:ext cx="628174" cy="22860"/>
          </a:xfrm>
          <a:prstGeom prst="roundRect">
            <a:avLst>
              <a:gd name="adj" fmla="val 137413"/>
            </a:avLst>
          </a:prstGeom>
          <a:solidFill>
            <a:srgbClr val="3F3F44"/>
          </a:solidFill>
          <a:ln/>
        </p:spPr>
      </p:sp>
      <p:sp>
        <p:nvSpPr>
          <p:cNvPr id="11" name="Shape 8"/>
          <p:cNvSpPr/>
          <p:nvPr/>
        </p:nvSpPr>
        <p:spPr>
          <a:xfrm>
            <a:off x="732889" y="3850600"/>
            <a:ext cx="471130" cy="471130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811351" y="3889831"/>
            <a:ext cx="314087" cy="392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015609" y="3824407"/>
            <a:ext cx="44473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Asynchronous Inventory Updates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015609" y="4277201"/>
            <a:ext cx="6395442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Update stock levels across warehouses in parallel.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81160" y="5490448"/>
            <a:ext cx="628174" cy="22860"/>
          </a:xfrm>
          <a:prstGeom prst="roundRect">
            <a:avLst>
              <a:gd name="adj" fmla="val 137413"/>
            </a:avLst>
          </a:prstGeom>
          <a:solidFill>
            <a:srgbClr val="3F3F44"/>
          </a:solidFill>
          <a:ln/>
        </p:spPr>
      </p:sp>
      <p:sp>
        <p:nvSpPr>
          <p:cNvPr id="16" name="Shape 13"/>
          <p:cNvSpPr/>
          <p:nvPr/>
        </p:nvSpPr>
        <p:spPr>
          <a:xfrm>
            <a:off x="732889" y="5266373"/>
            <a:ext cx="471130" cy="471130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811351" y="5305604"/>
            <a:ext cx="314087" cy="392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015609" y="5240179"/>
            <a:ext cx="3895130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Real-time Shipment Tracking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015609" y="5692973"/>
            <a:ext cx="6395442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Track multiple shipments concurrently to improve visibility.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181160" y="6906220"/>
            <a:ext cx="628174" cy="22860"/>
          </a:xfrm>
          <a:prstGeom prst="roundRect">
            <a:avLst>
              <a:gd name="adj" fmla="val 137413"/>
            </a:avLst>
          </a:prstGeom>
          <a:solidFill>
            <a:srgbClr val="3F3F44"/>
          </a:solidFill>
          <a:ln/>
        </p:spPr>
      </p:sp>
      <p:sp>
        <p:nvSpPr>
          <p:cNvPr id="21" name="Shape 18"/>
          <p:cNvSpPr/>
          <p:nvPr/>
        </p:nvSpPr>
        <p:spPr>
          <a:xfrm>
            <a:off x="732889" y="6682145"/>
            <a:ext cx="471130" cy="471130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22" name="Text 19"/>
          <p:cNvSpPr/>
          <p:nvPr/>
        </p:nvSpPr>
        <p:spPr>
          <a:xfrm>
            <a:off x="811351" y="6721376"/>
            <a:ext cx="314087" cy="392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015609" y="6655951"/>
            <a:ext cx="2617708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Performance Gains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015609" y="7108746"/>
            <a:ext cx="6395442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Reduced processing time  using ExecutorService pools.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255" y="1231225"/>
            <a:ext cx="7486293" cy="628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Java Swing for User Interface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4255" y="2363033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GUI Modules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04255" y="2878693"/>
            <a:ext cx="3622238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Order management: create, update, view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04255" y="3592949"/>
            <a:ext cx="362223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Inventory tracking and reports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04255" y="3985260"/>
            <a:ext cx="362223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Shipment updates 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04255" y="4377571"/>
            <a:ext cx="362223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User authentication interfaces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04255" y="4769882"/>
            <a:ext cx="362223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Settings and preferences panels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4825127" y="2363033"/>
            <a:ext cx="2821662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Components &amp; Events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4825127" y="2878693"/>
            <a:ext cx="3622238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JFrame, JPanel, JButton, JTextField, JTable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4825127" y="3592949"/>
            <a:ext cx="362223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ActionListener for button events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4825127" y="3985260"/>
            <a:ext cx="3622238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TableModelListener for data updates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4825127" y="4699516"/>
            <a:ext cx="362223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WindowListener for window events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4825127" y="5091827"/>
            <a:ext cx="3622238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MouseListener and KeyListener for user interaction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04255" y="6032421"/>
            <a:ext cx="7735491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Java Swing provides a flexible and customizable framework for building desktop applications with rich user interfaces. Event-driven programming allows real-time responsiveness to user actions, making the system interactive and efficient.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97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233" y="3147179"/>
            <a:ext cx="6498788" cy="644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Interfaces for Modularity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2233" y="4720709"/>
            <a:ext cx="4188857" cy="206335"/>
          </a:xfrm>
          <a:prstGeom prst="roundRect">
            <a:avLst>
              <a:gd name="adj" fmla="val 1500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22233" y="5236607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Interface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22233" y="5682853"/>
            <a:ext cx="4188857" cy="1980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Define clear contracts such as OrderProcessor and InventoryManager to specify expected behaviors and interactions. These interfaces serve as blueprints that enforce consistency across implementations.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220653" y="4411147"/>
            <a:ext cx="4188976" cy="206335"/>
          </a:xfrm>
          <a:prstGeom prst="roundRect">
            <a:avLst>
              <a:gd name="adj" fmla="val 15003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5220653" y="4927044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Implementations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5220653" y="5373291"/>
            <a:ext cx="4188976" cy="1650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 concrete classes that fulfill these interfaces, encapsulating specific business logic and allowing flexibility in substituting different implementations without affecting system components.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9719191" y="4101584"/>
            <a:ext cx="4188976" cy="206335"/>
          </a:xfrm>
          <a:prstGeom prst="roundRect">
            <a:avLst>
              <a:gd name="adj" fmla="val 150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9719191" y="4617482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Advantages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719191" y="5063728"/>
            <a:ext cx="4188976" cy="1980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Loose coupling between components leads to a scalable and maintainable architecture. Interfaces promote easier testing, enhanced code readability, and the ability to extend functionality with minimal impact on existing code.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06591" y="425291"/>
            <a:ext cx="4417100" cy="483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3000" b="1" u="sng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FLOW DIAGRAM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2879" y="908447"/>
            <a:ext cx="8944523" cy="71172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145" y="465296"/>
            <a:ext cx="5753695" cy="527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 of JDBC in this Project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1145" y="1330881"/>
            <a:ext cx="13448109" cy="270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JDBC (Java Database Connectivity) is utilized to enable communication between the Java application and the relational database.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91145" y="1791057"/>
            <a:ext cx="13448109" cy="270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It facilitates executing SQL queries to store, retrieve, update, and manage data related to orders, inventory, and shipments effectively.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1145" y="2251234"/>
            <a:ext cx="13448109" cy="540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By leveraging JDBC, the project ensures reliable data persistence, transaction management, and seamless integration with underlying databases for real-time data access and updates.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91145" y="2981682"/>
            <a:ext cx="13448109" cy="270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integration supports robust backend operations, allowing efficient management of logistics data and improving overall system responsiveness.</a:t>
            </a:r>
            <a:endParaRPr lang="en-US" sz="13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9196" y="3452617"/>
            <a:ext cx="9892008" cy="469518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7399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 &amp; 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868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486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Highlights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9772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Leveraged Java OOPs to enhance logistics and reduce costs.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4868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5422583" y="34868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Future Opportunities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433161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Integrate real-time APIs, machine learning, and blockchain tech.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9022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902285"/>
            <a:ext cx="28373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Route Optimization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39270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Find the shortest routes for shipment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</TotalTime>
  <Words>586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Sora Medium</vt:lpstr>
      <vt:lpstr>Noto Sans TC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Anshuman Mohapatra</cp:lastModifiedBy>
  <cp:revision>3</cp:revision>
  <dcterms:created xsi:type="dcterms:W3CDTF">2025-04-22T20:47:29Z</dcterms:created>
  <dcterms:modified xsi:type="dcterms:W3CDTF">2025-04-22T20:53:05Z</dcterms:modified>
</cp:coreProperties>
</file>